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</p:presentation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/Relationship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1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gif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g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67" y="1739900"/>
            <a:ext cx="6146800" cy="384175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>
</file>

<file path=ppt/theme/theme1.xml><?xml version="1.0" encoding="utf-8"?>
<a:theme xmlns:a="http://schemas.openxmlformats.org/drawingml/2006/main" name="UCast">
  <a:themeElements>
    <a:clrScheme name="UCast">
      <a:dk1>
        <a:srgbClr val="0A0E1A"/>
      </a:dk1>
      <a:lt1>
        <a:srgbClr val="FFFFFF"/>
      </a:lt1>
      <a:dk2>
        <a:srgbClr val="1F2937"/>
      </a:dk2>
      <a:lt2>
        <a:srgbClr val="EEF1F8"/>
      </a:lt2>
      <a:accent1>
        <a:srgbClr val="1A5BFF"/>
      </a:accent1>
      <a:accent2>
        <a:srgbClr val="EA5B22"/>
      </a:accent2>
      <a:accent3>
        <a:srgbClr val="0E9F6E"/>
      </a:accent3>
      <a:accent4>
        <a:srgbClr val="DC3D2C"/>
      </a:accent4>
      <a:accent5>
        <a:srgbClr val="4D7FFF"/>
      </a:accent5>
      <a:accent6>
        <a:srgbClr val="10B981"/>
      </a:accent6>
      <a:hlink>
        <a:srgbClr val="1A5BFF"/>
      </a:hlink>
      <a:folHlink>
        <a:srgbClr val="4D7FFF"/>
      </a:folHlink>
    </a:clrScheme>
    <a:fontScheme name="UCas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>
          <a:solidFill>
            <a:schemeClr val="phClr"/>
          </a:solidFill>
        </a:ln>
        <a:ln w="12700">
          <a:solidFill>
            <a:schemeClr val="phClr"/>
          </a:solidFill>
        </a:ln>
        <a:ln w="19050">
          <a:solidFill>
            <a:schemeClr val="phClr"/>
          </a:solidFill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